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3" r:id="rId1"/>
  </p:sldMasterIdLst>
  <p:notesMasterIdLst>
    <p:notesMasterId r:id="rId18"/>
  </p:notesMasterIdLst>
  <p:sldIdLst>
    <p:sldId id="298" r:id="rId2"/>
    <p:sldId id="257" r:id="rId3"/>
    <p:sldId id="305" r:id="rId4"/>
    <p:sldId id="259" r:id="rId5"/>
    <p:sldId id="260" r:id="rId6"/>
    <p:sldId id="306" r:id="rId7"/>
    <p:sldId id="258" r:id="rId8"/>
    <p:sldId id="307" r:id="rId9"/>
    <p:sldId id="301" r:id="rId10"/>
    <p:sldId id="308" r:id="rId11"/>
    <p:sldId id="311" r:id="rId12"/>
    <p:sldId id="312" r:id="rId13"/>
    <p:sldId id="299" r:id="rId14"/>
    <p:sldId id="309" r:id="rId15"/>
    <p:sldId id="303" r:id="rId16"/>
    <p:sldId id="302"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10440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38345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9219214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837342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663704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55853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69232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196936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169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418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25831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57923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303684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55327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5573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0106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58408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8A87A34-81AB-432B-8DAE-1953F412C126}" type="datetimeFigureOut">
              <a:rPr lang="en-US" smtClean="0"/>
              <a:pPr/>
              <a:t>12/5/2023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715090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600195"/>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743124"/>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2"/>
          <a:stretch>
            <a:fillRect/>
          </a:stretch>
        </p:blipFill>
        <p:spPr>
          <a:xfrm>
            <a:off x="4714880" y="631350"/>
            <a:ext cx="3446982" cy="2603994"/>
          </a:xfrm>
          <a:prstGeom prst="rect">
            <a:avLst/>
          </a:prstGeom>
        </p:spPr>
      </p:pic>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3"/>
          <a:stretch>
            <a:fillRect/>
          </a:stretch>
        </p:blipFill>
        <p:spPr>
          <a:xfrm>
            <a:off x="357749" y="631350"/>
            <a:ext cx="3732742" cy="2603994"/>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5" name="Picture 4">
            <a:extLst>
              <a:ext uri="{FF2B5EF4-FFF2-40B4-BE49-F238E27FC236}">
                <a16:creationId xmlns:a16="http://schemas.microsoft.com/office/drawing/2014/main" id="{DCEE3AC7-4E5E-342E-546E-A44F911EFD86}"/>
              </a:ext>
            </a:extLst>
          </p:cNvPr>
          <p:cNvPicPr>
            <a:picLocks noChangeAspect="1"/>
          </p:cNvPicPr>
          <p:nvPr/>
        </p:nvPicPr>
        <p:blipFill>
          <a:blip r:embed="rId2"/>
          <a:stretch>
            <a:fillRect/>
          </a:stretch>
        </p:blipFill>
        <p:spPr>
          <a:xfrm>
            <a:off x="3554077" y="841800"/>
            <a:ext cx="4570268" cy="3852809"/>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4EE9-F497-08CD-34D4-69E9AEB2B78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9859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C2550-FB81-2DAE-2B93-520D7810B6D0}"/>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EF257D89-72C2-2C8C-20E6-B30C8E993ABD}"/>
              </a:ext>
            </a:extLst>
          </p:cNvPr>
          <p:cNvPicPr>
            <a:picLocks noChangeAspect="1"/>
          </p:cNvPicPr>
          <p:nvPr/>
        </p:nvPicPr>
        <p:blipFill>
          <a:blip r:embed="rId2"/>
          <a:stretch>
            <a:fillRect/>
          </a:stretch>
        </p:blipFill>
        <p:spPr>
          <a:xfrm>
            <a:off x="938391" y="0"/>
            <a:ext cx="1899401" cy="5143500"/>
          </a:xfrm>
          <a:prstGeom prst="rect">
            <a:avLst/>
          </a:prstGeom>
        </p:spPr>
      </p:pic>
    </p:spTree>
    <p:extLst>
      <p:ext uri="{BB962C8B-B14F-4D97-AF65-F5344CB8AC3E}">
        <p14:creationId xmlns:p14="http://schemas.microsoft.com/office/powerpoint/2010/main" val="3005924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E83E-4EDC-3214-C30C-F2561591F2D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00B8C7B-8834-638A-5ED8-85679630FAB4}"/>
              </a:ext>
            </a:extLst>
          </p:cNvPr>
          <p:cNvPicPr>
            <a:picLocks noChangeAspect="1"/>
          </p:cNvPicPr>
          <p:nvPr/>
        </p:nvPicPr>
        <p:blipFill>
          <a:blip r:embed="rId2"/>
          <a:stretch>
            <a:fillRect/>
          </a:stretch>
        </p:blipFill>
        <p:spPr>
          <a:xfrm>
            <a:off x="0" y="1455418"/>
            <a:ext cx="9144000" cy="2232664"/>
          </a:xfrm>
          <a:prstGeom prst="rect">
            <a:avLst/>
          </a:prstGeom>
        </p:spPr>
      </p:pic>
    </p:spTree>
    <p:extLst>
      <p:ext uri="{BB962C8B-B14F-4D97-AF65-F5344CB8AC3E}">
        <p14:creationId xmlns:p14="http://schemas.microsoft.com/office/powerpoint/2010/main" val="4224203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t>
            </a:r>
            <a:r>
              <a:rPr lang="en-US" sz="1600" dirty="0" err="1">
                <a:latin typeface="Calibri" panose="020F0502020204030204" pitchFamily="34" charset="0"/>
                <a:cs typeface="Calibri" panose="020F0502020204030204" pitchFamily="34" charset="0"/>
              </a:rPr>
              <a:t>anually</a:t>
            </a:r>
            <a:r>
              <a:rPr lang="en-US" sz="1600" dirty="0">
                <a:latin typeface="Calibri" panose="020F0502020204030204" pitchFamily="34" charset="0"/>
                <a:cs typeface="Calibri" panose="020F0502020204030204" pitchFamily="34" charset="0"/>
              </a:rPr>
              <a:t>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theme/theme1.xml><?xml version="1.0" encoding="utf-8"?>
<a:theme xmlns:a="http://schemas.openxmlformats.org/drawingml/2006/main" name="Face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332</TotalTime>
  <Words>944</Words>
  <Application>Microsoft Office PowerPoint</Application>
  <PresentationFormat>On-screen Show (16:9)</PresentationFormat>
  <Paragraphs>53</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Trebuchet MS</vt:lpstr>
      <vt:lpstr>Wingdings 3</vt:lpstr>
      <vt:lpstr>Facet</vt:lpstr>
      <vt:lpstr>Climate Change:  A visual through environmental shifts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Tuan M Tran</cp:lastModifiedBy>
  <cp:revision>11</cp:revision>
  <dcterms:modified xsi:type="dcterms:W3CDTF">2023-12-06T04:37:00Z</dcterms:modified>
</cp:coreProperties>
</file>